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5730-13AE-4678-9D85-2B13A3F7916D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6087-6F5E-474B-B0BB-0CF181F5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344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5730-13AE-4678-9D85-2B13A3F7916D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6087-6F5E-474B-B0BB-0CF181F5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363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5730-13AE-4678-9D85-2B13A3F7916D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6087-6F5E-474B-B0BB-0CF181F5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705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5730-13AE-4678-9D85-2B13A3F7916D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6087-6F5E-474B-B0BB-0CF181F5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14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5730-13AE-4678-9D85-2B13A3F7916D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6087-6F5E-474B-B0BB-0CF181F5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728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5730-13AE-4678-9D85-2B13A3F7916D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6087-6F5E-474B-B0BB-0CF181F5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2498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5730-13AE-4678-9D85-2B13A3F7916D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6087-6F5E-474B-B0BB-0CF181F5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261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5730-13AE-4678-9D85-2B13A3F7916D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6087-6F5E-474B-B0BB-0CF181F5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192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5730-13AE-4678-9D85-2B13A3F7916D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6087-6F5E-474B-B0BB-0CF181F5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8683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5730-13AE-4678-9D85-2B13A3F7916D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6087-6F5E-474B-B0BB-0CF181F5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595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75730-13AE-4678-9D85-2B13A3F7916D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A6087-6F5E-474B-B0BB-0CF181F5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3991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F75730-13AE-4678-9D85-2B13A3F7916D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A6087-6F5E-474B-B0BB-0CF181F5D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909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coconutgirlwireless.wordpress.com/category/surfing/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publicdomainpictures.net/view-image.php?image=133667&amp;picture=&amp;jazyk=p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655093"/>
            <a:ext cx="9144000" cy="1449151"/>
          </a:xfrm>
        </p:spPr>
        <p:txBody>
          <a:bodyPr/>
          <a:lstStyle/>
          <a:p>
            <a:r>
              <a:rPr lang="en-US" dirty="0"/>
              <a:t>Southside Surf Shop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Board Logo Possibilities</a:t>
            </a:r>
          </a:p>
        </p:txBody>
      </p:sp>
    </p:spTree>
    <p:extLst>
      <p:ext uri="{BB962C8B-B14F-4D97-AF65-F5344CB8AC3E}">
        <p14:creationId xmlns:p14="http://schemas.microsoft.com/office/powerpoint/2010/main" val="3487274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236BD37B-CA85-4DBA-A161-1D981B66B6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653" y="2619789"/>
            <a:ext cx="3836753" cy="2880297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12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6A06CA-BCBA-4940-8106-71B52A1C80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990" y="2320119"/>
            <a:ext cx="4822587" cy="2850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049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920331" y="2391155"/>
            <a:ext cx="4351338" cy="3220278"/>
          </a:xfrm>
        </p:spPr>
      </p:pic>
    </p:spTree>
    <p:extLst>
      <p:ext uri="{BB962C8B-B14F-4D97-AF65-F5344CB8AC3E}">
        <p14:creationId xmlns:p14="http://schemas.microsoft.com/office/powerpoint/2010/main" val="2934949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15502" b="24763"/>
          <a:stretch/>
        </p:blipFill>
        <p:spPr>
          <a:xfrm rot="5400000">
            <a:off x="4012415" y="3372867"/>
            <a:ext cx="3229033" cy="1504517"/>
          </a:xfrm>
        </p:spPr>
      </p:pic>
    </p:spTree>
    <p:extLst>
      <p:ext uri="{BB962C8B-B14F-4D97-AF65-F5344CB8AC3E}">
        <p14:creationId xmlns:p14="http://schemas.microsoft.com/office/powerpoint/2010/main" val="27042264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</TotalTime>
  <Words>6</Words>
  <Application>Microsoft Office PowerPoint</Application>
  <PresentationFormat>Widescreen</PresentationFormat>
  <Paragraphs>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Southside Surf Shop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Board Anywhere Surf and Snowboard Shop</dc:title>
  <dc:creator/>
  <cp:lastModifiedBy>Shawn</cp:lastModifiedBy>
  <cp:revision>8</cp:revision>
  <dcterms:created xsi:type="dcterms:W3CDTF">2015-12-25T00:26:11Z</dcterms:created>
  <dcterms:modified xsi:type="dcterms:W3CDTF">2018-10-16T16:32:14Z</dcterms:modified>
</cp:coreProperties>
</file>